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jpeg" Extension="jp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  <p:sldId r:id="rId64" id="313"/>
    <p:sldId r:id="rId65" id="314"/>
    <p:sldId r:id="rId66" id="315"/>
    <p:sldId r:id="rId67" id="316"/>
    <p:sldId r:id="rId68" id="317"/>
    <p:sldId r:id="rId69" id="318"/>
    <p:sldId r:id="rId70" id="319"/>
    <p:sldId r:id="rId71" id="320"/>
    <p:sldId r:id="rId72" id="321"/>
    <p:sldId r:id="rId73" id="322"/>
    <p:sldId r:id="rId74" id="323"/>
    <p:sldId r:id="rId75" id="324"/>
    <p:sldId r:id="rId76" id="325"/>
    <p:sldId r:id="rId77" id="326"/>
    <p:sldId r:id="rId78" id="327"/>
    <p:sldId r:id="rId79" id="328"/>
    <p:sldId r:id="rId80" id="329"/>
    <p:sldId r:id="rId81" id="330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44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77" Type="http://schemas.openxmlformats.org/officeDocument/2006/relationships/slide" Target="slides/slide71.xml"/><Relationship Id="rId16" Type="http://schemas.openxmlformats.org/officeDocument/2006/relationships/slide" Target="slides/slide10.xml"/><Relationship Id="rId69" Type="http://schemas.openxmlformats.org/officeDocument/2006/relationships/slide" Target="slides/slide63.xml"/><Relationship Id="rId68" Type="http://schemas.openxmlformats.org/officeDocument/2006/relationships/slide" Target="slides/slide62.xml"/><Relationship Id="rId80" Type="http://schemas.openxmlformats.org/officeDocument/2006/relationships/slide" Target="slides/slide74.xml"/><Relationship Id="rId19" Type="http://schemas.openxmlformats.org/officeDocument/2006/relationships/slide" Target="slides/slide13.xml"/><Relationship Id="rId6" Type="http://schemas.openxmlformats.org/officeDocument/2006/relationships/tableStyles" Target="tableStyles.xml"/><Relationship Id="rId11" Type="http://schemas.openxmlformats.org/officeDocument/2006/relationships/slide" Target="slides/slide5.xml"/><Relationship Id="rId67" Type="http://schemas.openxmlformats.org/officeDocument/2006/relationships/slide" Target="slides/slide61.xml"/><Relationship Id="rId31" Type="http://schemas.openxmlformats.org/officeDocument/2006/relationships/slide" Target="slides/slide25.xml"/><Relationship Id="rId63" Type="http://schemas.openxmlformats.org/officeDocument/2006/relationships/slide" Target="slides/slide57.xml"/><Relationship Id="rId5" Type="http://schemas.openxmlformats.org/officeDocument/2006/relationships/theme" Target="theme/theme1.xml"/><Relationship Id="rId48" Type="http://schemas.openxmlformats.org/officeDocument/2006/relationships/slide" Target="slides/slide42.xml"/><Relationship Id="rId12" Type="http://schemas.openxmlformats.org/officeDocument/2006/relationships/slide" Target="slides/slide6.xml"/><Relationship Id="rId37" Type="http://schemas.openxmlformats.org/officeDocument/2006/relationships/slide" Target="slides/slide31.xml"/><Relationship Id="rId2" Type="http://schemas.openxmlformats.org/officeDocument/2006/relationships/printerSettings" Target="printerSettings/printerSettings1.bin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51" Type="http://schemas.openxmlformats.org/officeDocument/2006/relationships/slide" Target="slides/slide45.xml"/><Relationship Id="rId75" Type="http://schemas.openxmlformats.org/officeDocument/2006/relationships/slide" Target="slides/slide69.xml"/><Relationship Id="rId9" Type="http://schemas.openxmlformats.org/officeDocument/2006/relationships/slide" Target="slides/slide3.xml"/><Relationship Id="rId35" Type="http://schemas.openxmlformats.org/officeDocument/2006/relationships/slide" Target="slides/slide29.xml"/><Relationship Id="rId78" Type="http://schemas.openxmlformats.org/officeDocument/2006/relationships/slide" Target="slides/slide72.xml"/><Relationship Id="rId17" Type="http://schemas.openxmlformats.org/officeDocument/2006/relationships/slide" Target="slides/slide11.xml"/><Relationship Id="rId41" Type="http://schemas.openxmlformats.org/officeDocument/2006/relationships/slide" Target="slides/slide35.xml"/><Relationship Id="rId55" Type="http://schemas.openxmlformats.org/officeDocument/2006/relationships/slide" Target="slides/slide49.xml"/><Relationship Id="rId14" Type="http://schemas.openxmlformats.org/officeDocument/2006/relationships/slide" Target="slides/slide8.xml"/><Relationship Id="rId20" Type="http://schemas.openxmlformats.org/officeDocument/2006/relationships/slide" Target="slides/slide14.xml"/><Relationship Id="rId72" Type="http://schemas.openxmlformats.org/officeDocument/2006/relationships/slide" Target="slides/slide66.xml"/><Relationship Id="rId66" Type="http://schemas.openxmlformats.org/officeDocument/2006/relationships/slide" Target="slides/slide60.xml"/><Relationship Id="rId54" Type="http://schemas.openxmlformats.org/officeDocument/2006/relationships/slide" Target="slides/slide48.xml"/><Relationship Id="rId76" Type="http://schemas.openxmlformats.org/officeDocument/2006/relationships/slide" Target="slides/slide70.xml"/><Relationship Id="rId50" Type="http://schemas.openxmlformats.org/officeDocument/2006/relationships/slide" Target="slides/slide44.xml"/><Relationship Id="rId71" Type="http://schemas.openxmlformats.org/officeDocument/2006/relationships/slide" Target="slides/slide65.xml"/><Relationship Id="rId81" Type="http://schemas.openxmlformats.org/officeDocument/2006/relationships/slide" Target="slides/slide75.xml"/><Relationship Id="rId79" Type="http://schemas.openxmlformats.org/officeDocument/2006/relationships/slide" Target="slides/slide73.xml"/><Relationship Id="rId57" Type="http://schemas.openxmlformats.org/officeDocument/2006/relationships/slide" Target="slides/slide51.xml"/><Relationship Id="rId34" Type="http://schemas.openxmlformats.org/officeDocument/2006/relationships/slide" Target="slides/slide28.xml"/><Relationship Id="rId8" Type="http://schemas.openxmlformats.org/officeDocument/2006/relationships/slide" Target="slides/slide2.xml"/><Relationship Id="rId65" Type="http://schemas.openxmlformats.org/officeDocument/2006/relationships/slide" Target="slides/slide59.xml"/><Relationship Id="rId27" Type="http://schemas.openxmlformats.org/officeDocument/2006/relationships/slide" Target="slides/slide21.xml"/><Relationship Id="rId47" Type="http://schemas.openxmlformats.org/officeDocument/2006/relationships/slide" Target="slides/slide41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64" Type="http://schemas.openxmlformats.org/officeDocument/2006/relationships/slide" Target="slides/slide58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22" Type="http://schemas.openxmlformats.org/officeDocument/2006/relationships/slide" Target="slides/slide16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61" Type="http://schemas.openxmlformats.org/officeDocument/2006/relationships/slide" Target="slides/slide55.xml"/><Relationship Id="rId74" Type="http://schemas.openxmlformats.org/officeDocument/2006/relationships/slide" Target="slides/slide68.xml"/><Relationship Id="rId7" Type="http://schemas.openxmlformats.org/officeDocument/2006/relationships/slide" Target="slides/slide1.xml"/><Relationship Id="rId62" Type="http://schemas.openxmlformats.org/officeDocument/2006/relationships/slide" Target="slides/slide56.xml"/><Relationship Id="rId60" Type="http://schemas.openxmlformats.org/officeDocument/2006/relationships/slide" Target="slides/slide54.xml"/><Relationship Id="rId30" Type="http://schemas.openxmlformats.org/officeDocument/2006/relationships/slide" Target="slides/slide24.xml"/><Relationship Id="rId3" Type="http://schemas.openxmlformats.org/officeDocument/2006/relationships/presProps" Target="presProps.xml"/><Relationship Id="rId24" Type="http://schemas.openxmlformats.org/officeDocument/2006/relationships/slide" Target="slides/slide18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18" Type="http://schemas.openxmlformats.org/officeDocument/2006/relationships/slide" Target="slides/slide12.xml"/><Relationship Id="rId33" Type="http://schemas.openxmlformats.org/officeDocument/2006/relationships/slide" Target="slides/slide27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38" Type="http://schemas.openxmlformats.org/officeDocument/2006/relationships/slide" Target="slides/slide32.xml"/><Relationship Id="rId49" Type="http://schemas.openxmlformats.org/officeDocument/2006/relationships/slide" Target="slides/slide43.xml"/><Relationship Id="rId45" Type="http://schemas.openxmlformats.org/officeDocument/2006/relationships/slide" Target="slides/slide39.xml"/><Relationship Id="rId56" Type="http://schemas.openxmlformats.org/officeDocument/2006/relationships/slide" Target="slides/slide50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15" Type="http://schemas.openxmlformats.org/officeDocument/2006/relationships/slide" Target="slides/slide9.xml"/><Relationship Id="rId70" Type="http://schemas.openxmlformats.org/officeDocument/2006/relationships/slide" Target="slides/slide64.xml"/><Relationship Id="rId42" Type="http://schemas.openxmlformats.org/officeDocument/2006/relationships/slide" Target="slides/slide36.xml"/><Relationship Id="rId29" Type="http://schemas.openxmlformats.org/officeDocument/2006/relationships/slide" Target="slides/slide23.xml"/><Relationship Id="rId36" Type="http://schemas.openxmlformats.org/officeDocument/2006/relationships/slide" Target="slides/slide30.xml"/><Relationship Id="rId73" Type="http://schemas.openxmlformats.org/officeDocument/2006/relationships/slide" Target="slides/slide67.xml"/><Relationship Id="rId40" Type="http://schemas.openxmlformats.org/officeDocument/2006/relationships/slide" Target="slides/slide3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9" Type="http://schemas.openxmlformats.org/officeDocument/2006/relationships/slideLayout" Target="../slideLayouts/slideLayout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7" Type="http://schemas.openxmlformats.org/officeDocument/2006/relationships/slideLayout" Target="../slideLayouts/slideLayout7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8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b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4350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